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4" r:id="rId20"/>
    <p:sldId id="277" r:id="rId21"/>
    <p:sldId id="278" r:id="rId22"/>
    <p:sldId id="279" r:id="rId23"/>
    <p:sldId id="272" r:id="rId24"/>
    <p:sldId id="273" r:id="rId25"/>
    <p:sldId id="281" r:id="rId26"/>
    <p:sldId id="280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840F-E49E-40D9-A7EC-70F099296E82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6444-C276-4C5A-AED4-7703309C0F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16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D6444-C276-4C5A-AED4-7703309C0F4F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7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30.05.2019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1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1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  <a:t>AFYON KOCATEPE </a:t>
            </a:r>
            <a: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  <a:t>ÜNİVERSİTESİ </a:t>
            </a:r>
            <a: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  <a:t>ÇAY MESLEK </a:t>
            </a:r>
            <a:r>
              <a:rPr lang="tr-TR" sz="16000" b="1" dirty="0" smtClean="0">
                <a:solidFill>
                  <a:schemeClr val="tx2">
                    <a:lumMod val="75000"/>
                  </a:schemeClr>
                </a:solidFill>
              </a:rPr>
              <a:t>YÜKSEKOKULU</a:t>
            </a:r>
            <a: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  <a:t>‘ESKİ KİTAPLAR BİLE OKUMAYANLAR İÇİN YENİDİR’ PROJESİ KAPSAMINDA OKULUMUZ KÜTÜPHANESİNE GÖNÜLLÜ KİTAP BAĞIŞINDA </a:t>
            </a:r>
            <a:r>
              <a:rPr lang="tr-TR" sz="16000" dirty="0" smtClean="0">
                <a:solidFill>
                  <a:schemeClr val="tx2">
                    <a:lumMod val="75000"/>
                  </a:schemeClr>
                </a:solidFill>
              </a:rPr>
              <a:t>BULUNANLAR</a:t>
            </a:r>
            <a:r>
              <a:rPr lang="tr-TR" sz="1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14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tr-TR" sz="14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Picture 2" descr="C:\Users\naciye\Desktop\eda\akulogo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WhatsApp Image 2019-05-12 at 18.37.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239"/>
            <a:ext cx="3528392" cy="50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esktop\WhatsApp Image 2019-05-12 at 23.18.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5239"/>
            <a:ext cx="3662631" cy="50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78223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cer\Desktop\WhatsApp Image 2019-05-15 at 22.19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" y="908720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cer\Desktop\WhatsApp Image 2019-05-15 at 13.37.3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74441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24897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cer\Desktop\WhatsApp Image 2019-05-12 at 23.18.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9" y="908720"/>
            <a:ext cx="3596953" cy="51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cer\Desktop\WhatsApp Image 2019-05-12 at 18.36.55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 bwMode="auto">
          <a:xfrm>
            <a:off x="5148064" y="945702"/>
            <a:ext cx="3600400" cy="51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89876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WhatsApp Image 2019-05-12 at 18.13.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6424" cy="53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cer\Desktop\WhatsApp Image 2019-05-12 at 18.37.3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822446"/>
            <a:ext cx="3600400" cy="53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55114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WhatsApp Image 2019-05-12 at 23.57.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797" y="980728"/>
            <a:ext cx="36724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cer\Desktop\WhatsApp Image 2019-05-15 at 22.39.2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23959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WhatsApp Image 2019-05-12 at 18.37.27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cer\Desktop\WhatsApp Image 2019-05-12 at 22.05.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1"/>
            <a:ext cx="396044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74065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WhatsApp Image 2019-05-13 at 00.12.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2730"/>
            <a:ext cx="3672408" cy="47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cer\Desktop\WhatsApp Image 2019-05-12 at 23.57.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60" y="1112731"/>
            <a:ext cx="36781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18450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ciye\Desktop\eda\WhatsApp Image 2019-05-21 at 00.30.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456384" cy="4752528"/>
          </a:xfrm>
          <a:prstGeom prst="rect">
            <a:avLst/>
          </a:prstGeom>
          <a:noFill/>
        </p:spPr>
      </p:pic>
      <p:pic>
        <p:nvPicPr>
          <p:cNvPr id="2051" name="Picture 3" descr="C:\Users\naciye\Desktop\eda\WhatsApp Image 2019-05-21 at 00.30.2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435846" cy="45811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ciye\Desktop\eda\WhatsApp Image 2019-05-21 at 00.30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26414" cy="4968552"/>
          </a:xfrm>
          <a:prstGeom prst="rect">
            <a:avLst/>
          </a:prstGeom>
          <a:noFill/>
        </p:spPr>
      </p:pic>
      <p:pic>
        <p:nvPicPr>
          <p:cNvPr id="3075" name="Picture 3" descr="C:\Users\naciye\Desktop\eda\WhatsApp Image 2019-05-21 at 00.28.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ciye\Desktop\eda\WhatsApp Image 2019-05-21 at 00.37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00400" cy="5383312"/>
          </a:xfrm>
          <a:prstGeom prst="rect">
            <a:avLst/>
          </a:prstGeom>
          <a:noFill/>
        </p:spPr>
      </p:pic>
      <p:pic>
        <p:nvPicPr>
          <p:cNvPr id="1027" name="Picture 3" descr="C:\Users\naciye\Desktop\eda\WhatsApp Image 2019-05-21 at 00.37.0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813888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254081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WhatsApp Image 2019-05-12 at 18.37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17890"/>
            <a:ext cx="3194201" cy="42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WhatsApp Image 2019-05-14 at 01.23.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7890"/>
            <a:ext cx="3292060" cy="42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40620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ciye\Desktop\eda\WhatsApp Image 2019-05-21 at 00.26.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528392" cy="5256584"/>
          </a:xfrm>
          <a:prstGeom prst="rect">
            <a:avLst/>
          </a:prstGeom>
          <a:noFill/>
        </p:spPr>
      </p:pic>
      <p:pic>
        <p:nvPicPr>
          <p:cNvPr id="4098" name="Picture 2" descr="C:\Users\naciye\Desktop\eda\WhatsApp Image 2019-05-21 at 00.26.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902330" cy="52565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ciye\Desktop\eda\WhatsApp Image 2019-05-21 at 00.26.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672408" cy="5266094"/>
          </a:xfrm>
          <a:prstGeom prst="rect">
            <a:avLst/>
          </a:prstGeom>
          <a:noFill/>
        </p:spPr>
      </p:pic>
      <p:pic>
        <p:nvPicPr>
          <p:cNvPr id="5123" name="Picture 3" descr="C:\Users\naciye\Desktop\eda\WhatsApp Image 2019-05-21 at 00.26.20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888431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ciye\Desktop\eda\WhatsApp Image 2019-05-21 at 00.26.2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WhatsApp Image 2019-05-15 at 12.55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449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2151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52528" cy="633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407864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ciye\Desktop\eda\WhatsApp Image 2019-05-15 at 12.55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752528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600200"/>
          </a:xfrm>
        </p:spPr>
        <p:txBody>
          <a:bodyPr/>
          <a:lstStyle/>
          <a:p>
            <a:r>
              <a:rPr lang="tr-TR" sz="4000" dirty="0" smtClean="0"/>
              <a:t>KATILAMLARINDAN DOLAYI </a:t>
            </a:r>
            <a:r>
              <a:rPr lang="tr-TR" sz="4000" smtClean="0"/>
              <a:t>TÜM AKADEMİK PERSONEL </a:t>
            </a:r>
            <a:r>
              <a:rPr lang="tr-TR" sz="4000" dirty="0" smtClean="0"/>
              <a:t>VE ÖĞRENCİ ARKADAŞLARIMIZA TEŞEKKÜR EDERİZ… </a:t>
            </a:r>
            <a:r>
              <a:rPr lang="tr-TR" sz="4000" dirty="0" smtClean="0">
                <a:sym typeface="Wingdings" pitchFamily="2" charset="2"/>
              </a:rPr>
              <a:t></a:t>
            </a:r>
            <a:endParaRPr lang="tr-TR" sz="4000" dirty="0"/>
          </a:p>
        </p:txBody>
      </p:sp>
    </p:spTree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WhatsApp Image 2019-05-12 at 18.13.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124744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WhatsApp Image 2019-05-12 at 18.37.2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518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3212"/>
      </p:ext>
    </p:extLst>
  </p:cSld>
  <p:clrMapOvr>
    <a:masterClrMapping/>
  </p:clrMapOvr>
  <p:transition advTm="1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cer\Desktop\WhatsApp Image 2019-05-12 at 21.52.4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4530"/>
            <a:ext cx="3398142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WhatsApp Image 2019-05-15 at 22.39.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44530"/>
            <a:ext cx="342487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72894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WhatsApp Image 2019-05-15 at 13.08.38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28393" cy="52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WhatsApp Image 2019-05-15 at 13.08.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592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24563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WhatsApp Image 2019-05-15 at 22.19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820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WhatsApp Image 2019-05-15 at 22.19.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8204"/>
            <a:ext cx="378753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2659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WhatsApp Image 2019-05-12 at 22.05.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b="11039"/>
          <a:stretch/>
        </p:blipFill>
        <p:spPr bwMode="auto">
          <a:xfrm>
            <a:off x="539551" y="908720"/>
            <a:ext cx="34563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esktop\WhatsApp Image 2019-05-12 at 22.05.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08720"/>
            <a:ext cx="35103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05917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WhatsApp Image 2019-05-12 at 18.37.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2" y="90872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WhatsApp Image 2019-05-12 at 18.13.0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600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80809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672408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cer\Desktop\WhatsApp Image 2019-05-12 at 21.52.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7886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63898"/>
      </p:ext>
    </p:extLst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</TotalTime>
  <Words>13</Words>
  <Application>Microsoft Office PowerPoint</Application>
  <PresentationFormat>Ekran Gösterisi (4:3)</PresentationFormat>
  <Paragraphs>3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Palatino Linotype</vt:lpstr>
      <vt:lpstr>Wingdings</vt:lpstr>
      <vt:lpstr>Üst Düzey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KATILAMLARINDAN DOLAYI TÜM AKADEMİK PERSONEL VE ÖĞRENCİ ARKADAŞLARIMIZA TEŞEKKÜR EDERİZ…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--_--</cp:lastModifiedBy>
  <cp:revision>17</cp:revision>
  <dcterms:created xsi:type="dcterms:W3CDTF">2019-05-20T13:53:11Z</dcterms:created>
  <dcterms:modified xsi:type="dcterms:W3CDTF">2019-05-30T08:37:55Z</dcterms:modified>
</cp:coreProperties>
</file>